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1000">
    <p:dissolve/>
    <p:sndAc>
      <p:stSnd>
        <p:snd r:embed="rId1" name="wind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1000">
    <p:dissolve/>
    <p:sndAc>
      <p:stSnd>
        <p:snd r:embed="rId1" name="wind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3803730-B316-49F3-A523-93C2C73E5497}" type="datetimeFigureOut">
              <a:rPr lang="es-ES" smtClean="0"/>
              <a:t>01/01/2005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9F42CFF-5ABC-4CA0-8852-4555BC8DE65D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1000">
    <p:dissolve/>
    <p:sndAc>
      <p:stSnd>
        <p:snd r:embed="rId13" name="wind.wav" builtIn="1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6600" dirty="0" smtClean="0"/>
              <a:t>Identidad y sus      dimensiones</a:t>
            </a:r>
            <a:endParaRPr lang="es-ES" sz="6600" dirty="0"/>
          </a:p>
        </p:txBody>
      </p:sp>
      <p:pic>
        <p:nvPicPr>
          <p:cNvPr id="4" name="3 Marcador de contenido" descr="quien-eres tu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2643182"/>
            <a:ext cx="4286280" cy="3837928"/>
          </a:xfrm>
        </p:spPr>
      </p:pic>
    </p:spTree>
  </p:cSld>
  <p:clrMapOvr>
    <a:masterClrMapping/>
  </p:clrMapOvr>
  <p:transition spd="slow" advClick="0" advTm="11000">
    <p:dissolv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6600" dirty="0" smtClean="0">
                <a:latin typeface="Comic Sans MS" pitchFamily="66" charset="0"/>
                <a:cs typeface="Arial" pitchFamily="34" charset="0"/>
              </a:rPr>
              <a:t>¿</a:t>
            </a:r>
            <a:r>
              <a:rPr lang="es-ES" sz="6600" dirty="0" smtClean="0">
                <a:latin typeface="Comic Sans MS" pitchFamily="66" charset="0"/>
                <a:cs typeface="Arial" pitchFamily="34" charset="0"/>
              </a:rPr>
              <a:t>Quién eres tu?</a:t>
            </a:r>
            <a:endParaRPr lang="es-ES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Yo soy una mujer muy bonita y valiosa con virtudes y defectos pero yo me quiero como soy .</a:t>
            </a:r>
          </a:p>
          <a:p>
            <a:r>
              <a:rPr lang="es-ES" dirty="0" smtClean="0"/>
              <a:t>Yo soy única y nadie  me va a comparar porque todas las personas que todas las personas que me conocen me quieren como soy y yo soy así .</a:t>
            </a:r>
            <a:endParaRPr lang="es-ES" dirty="0"/>
          </a:p>
        </p:txBody>
      </p:sp>
    </p:spTree>
  </p:cSld>
  <p:clrMapOvr>
    <a:masterClrMapping/>
  </p:clrMapOvr>
  <p:transition advClick="0" advTm="11000">
    <p:dissolv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Dimensiones de la personas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Dimensión espiritual:</a:t>
            </a:r>
          </a:p>
          <a:p>
            <a:pPr>
              <a:buNone/>
            </a:pPr>
            <a:r>
              <a:rPr lang="es-E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</a:t>
            </a:r>
            <a:r>
              <a:rPr lang="es-ES" dirty="0" smtClean="0"/>
              <a:t>Hoy en día existen diferentes tipos de cultos o religiones ; pero sin importar a cual de estos  pertenece la persona , esta siempre debe o va a cultivar lo espiritual en vida y en su hogar. estar con dios nos ayuda a estar en paz consigo mismo y en armonía con la familia .</a:t>
            </a:r>
            <a:endParaRPr lang="es-ES" dirty="0"/>
          </a:p>
        </p:txBody>
      </p:sp>
    </p:spTree>
  </p:cSld>
  <p:clrMapOvr>
    <a:masterClrMapping/>
  </p:clrMapOvr>
  <p:transition advClick="0" advTm="11000">
    <p:dissolv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</a:t>
            </a:r>
            <a:endParaRPr lang="es-E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Dimensiones  psicológicas:</a:t>
            </a:r>
          </a:p>
          <a:p>
            <a:pPr>
              <a:buNone/>
            </a:pPr>
            <a:r>
              <a:rPr lang="es-ES" sz="4400" dirty="0" smtClean="0"/>
              <a:t>   </a:t>
            </a:r>
            <a:r>
              <a:rPr lang="es-ES" sz="3200" dirty="0" smtClean="0"/>
              <a:t>Se encuentra en la mente , y recorre la idea de la persona como ser dirigido a metas y dotado de un conjunto de procesos que le permiten guiar su conducta creativa y armónicamente en el contexto cambiante donde se dan las diversas situaciones en que participa.</a:t>
            </a:r>
            <a:endParaRPr lang="es-ES" sz="4400" dirty="0"/>
          </a:p>
        </p:txBody>
      </p:sp>
    </p:spTree>
  </p:cSld>
  <p:clrMapOvr>
    <a:masterClrMapping/>
  </p:clrMapOvr>
  <p:transition advClick="0" advTm="11000">
    <p:dissolv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26204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Dimensiones biológicas :</a:t>
            </a:r>
          </a:p>
          <a:p>
            <a:pPr>
              <a:buNone/>
            </a:pPr>
            <a:r>
              <a:rPr lang="es-ES" sz="3200" dirty="0" smtClean="0"/>
              <a:t> </a:t>
            </a:r>
            <a:r>
              <a:rPr lang="es-ES" sz="3200" dirty="0" smtClean="0"/>
              <a:t>  Hace referencia a la realidad de la persona en tanto que organismo pluricelular , poseedor de un cuerpo que se desarrolla y madura sometido a la realidad fiscal. Se organiza en toma en consideración aspecto relativos como la influencia genética, el funcionario y la conducta observable como de </a:t>
            </a:r>
            <a:r>
              <a:rPr lang="es-ES" sz="3200" dirty="0" err="1" smtClean="0"/>
              <a:t>informacion</a:t>
            </a:r>
            <a:r>
              <a:rPr lang="es-ES" sz="3200" dirty="0" smtClean="0"/>
              <a:t>.</a:t>
            </a:r>
            <a:r>
              <a:rPr lang="es-ES" sz="3200" dirty="0" smtClean="0"/>
              <a:t> </a:t>
            </a:r>
            <a:endParaRPr lang="es-ES" sz="3200" dirty="0"/>
          </a:p>
        </p:txBody>
      </p:sp>
    </p:spTree>
  </p:cSld>
  <p:clrMapOvr>
    <a:masterClrMapping/>
  </p:clrMapOvr>
  <p:transition advClick="0" advTm="11000">
    <p:dissolv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>
            <a:normAutofit/>
          </a:bodyPr>
          <a:lstStyle/>
          <a:p>
            <a:r>
              <a:rPr lang="es-ES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Dimensión sociocultural:</a:t>
            </a:r>
          </a:p>
          <a:p>
            <a:pPr>
              <a:buNone/>
            </a:pPr>
            <a:r>
              <a:rPr lang="es-ES" sz="4400" dirty="0" smtClean="0"/>
              <a:t> </a:t>
            </a:r>
            <a:r>
              <a:rPr lang="es-ES" sz="4400" dirty="0" smtClean="0"/>
              <a:t> </a:t>
            </a:r>
            <a:r>
              <a:rPr lang="es-ES" sz="3200" dirty="0" smtClean="0"/>
              <a:t>Se refiere a la habilidad de relacionarte con otras personas. Se obtiene mediante una comunicación que implique una escucha activa </a:t>
            </a:r>
            <a:r>
              <a:rPr lang="es-ES" sz="4400" dirty="0" smtClean="0"/>
              <a:t>, </a:t>
            </a:r>
            <a:r>
              <a:rPr lang="es-ES" sz="3200" dirty="0" smtClean="0"/>
              <a:t>así como la puesta en practica de actitudes asertivas con los demás</a:t>
            </a:r>
          </a:p>
        </p:txBody>
      </p:sp>
    </p:spTree>
  </p:cSld>
  <p:clrMapOvr>
    <a:masterClrMapping/>
  </p:clrMapOvr>
  <p:transition advClick="0" advTm="11000">
    <p:dissolv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304778"/>
          </a:xfrm>
        </p:spPr>
        <p:txBody>
          <a:bodyPr>
            <a:normAutofit/>
          </a:bodyPr>
          <a:lstStyle/>
          <a:p>
            <a:r>
              <a:rPr lang="es-ES" sz="9600" dirty="0" smtClean="0"/>
              <a:t>      FIN</a:t>
            </a:r>
            <a:br>
              <a:rPr lang="es-ES" sz="9600" dirty="0" smtClean="0"/>
            </a:br>
            <a:r>
              <a:rPr lang="es-ES" sz="4400" dirty="0" smtClean="0"/>
              <a:t/>
            </a:r>
            <a:br>
              <a:rPr lang="es-ES" sz="4400" dirty="0" smtClean="0"/>
            </a:br>
            <a:r>
              <a:rPr lang="es-ES" sz="4400" dirty="0" smtClean="0"/>
              <a:t/>
            </a:r>
            <a:br>
              <a:rPr lang="es-ES" sz="4400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 smtClean="0"/>
              <a:t>SANCHEZ ALVA MANUELA  3``B´´</a:t>
            </a:r>
            <a:endParaRPr lang="es-ES" sz="9600" dirty="0"/>
          </a:p>
        </p:txBody>
      </p:sp>
    </p:spTree>
  </p:cSld>
  <p:clrMapOvr>
    <a:masterClrMapping/>
  </p:clrMapOvr>
  <p:transition advClick="0" advTm="11000">
    <p:dissolv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84</TotalTime>
  <Words>270</Words>
  <Application>Microsoft Office PowerPoint</Application>
  <PresentationFormat>Presentación en pantalla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Brío</vt:lpstr>
      <vt:lpstr>Identidad y sus      dimensiones</vt:lpstr>
      <vt:lpstr>¿Quién eres tu?</vt:lpstr>
      <vt:lpstr>Dimensiones de la personas</vt:lpstr>
      <vt:lpstr>   </vt:lpstr>
      <vt:lpstr>Diapositiva 5</vt:lpstr>
      <vt:lpstr>Diapositiva 6</vt:lpstr>
      <vt:lpstr>      FIN        SANCHEZ ALVA MANUELA  3``B´´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Identidad y sus      dimensiones</dc:title>
  <dc:creator>Manuelita Sanchez Alva</dc:creator>
  <cp:lastModifiedBy>Manuelita Sanchez Alva</cp:lastModifiedBy>
  <cp:revision>9</cp:revision>
  <dcterms:created xsi:type="dcterms:W3CDTF">2005-01-01T05:11:15Z</dcterms:created>
  <dcterms:modified xsi:type="dcterms:W3CDTF">2005-01-01T06:35:32Z</dcterms:modified>
</cp:coreProperties>
</file>